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9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3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85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3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4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9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9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6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12D4-B964-6E4E-8F3E-BC3EEC61DB43}" type="datetimeFigureOut"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1D96-C413-984C-835B-CA99D873346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 tech reps plot 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993756" y="5788632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221_1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2396855" y="5788632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221_2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2815196" y="5788632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221_3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223420" y="5788631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224_1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620161" y="5788630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224_2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4033516" y="5788629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224_3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441746" y="5790379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227_1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843472" y="5788628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227_2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5251845" y="5788627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227_3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48731" y="5788626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230_1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063548" y="5788625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230_2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470169" y="5788624"/>
            <a:ext cx="638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230_3</a:t>
            </a:r>
          </a:p>
        </p:txBody>
      </p:sp>
    </p:spTree>
    <p:extLst>
      <p:ext uri="{BB962C8B-B14F-4D97-AF65-F5344CB8AC3E}">
        <p14:creationId xmlns:p14="http://schemas.microsoft.com/office/powerpoint/2010/main" val="354753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Timmins-Schiffman</dc:creator>
  <cp:lastModifiedBy>Emma Timmins-Schiffman</cp:lastModifiedBy>
  <cp:revision>1</cp:revision>
  <dcterms:created xsi:type="dcterms:W3CDTF">2012-10-30T22:25:57Z</dcterms:created>
  <dcterms:modified xsi:type="dcterms:W3CDTF">2012-10-30T22:30:33Z</dcterms:modified>
</cp:coreProperties>
</file>